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9906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33" autoAdjust="0"/>
  </p:normalViewPr>
  <p:slideViewPr>
    <p:cSldViewPr snapToGrid="0">
      <p:cViewPr varScale="1">
        <p:scale>
          <a:sx n="80" d="100"/>
          <a:sy n="80" d="100"/>
        </p:scale>
        <p:origin x="43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022DC02-A13F-D144-7975-E9F23BA1EE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2DB230-0055-6F0C-1574-22DC44F6AA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1625F-0157-5148-8431-866B2CEB5543}" type="datetimeFigureOut">
              <a:rPr lang="es-ES"/>
              <a:pPr>
                <a:defRPr/>
              </a:pPr>
              <a:t>28/1/25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A57477-5C60-B427-902E-0C6BAE58E9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B4F2F9-37F4-0639-6CC1-DA87F912C2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536E99-57EC-0F40-BF93-D52941D29E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8CAC3E-1238-2A05-83DA-DEC5BECE2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F3D169-6987-24B2-5FCD-EEF563CB67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7EEB8C-47A1-1A45-8D10-DC4D942DF20D}" type="datetimeFigureOut">
              <a:rPr lang="es-ES"/>
              <a:pPr>
                <a:defRPr/>
              </a:pPr>
              <a:t>28/1/25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83324D2B-D84E-E98B-C18E-6DC7ED3B0F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CDF7360-AC8E-BFD6-BEB9-514D3F3C6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4707BA-26B6-3169-5705-8EB3887A00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442B6F-7E58-A275-38EE-DF40E7B6F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8E743F-5786-2949-BB47-E73E958620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EB38ECF9-E833-C2E1-4AB5-44162333E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281AEC9B-39D5-B297-F964-D7AA915E9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s-UY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6785D14D-0627-727B-D90A-0ADFE27C6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A0D58-62E2-3E43-B999-4EAE7F7C60E8}" type="slidenum">
              <a:rPr lang="es-ES" altLang="es-UY" smtClean="0">
                <a:latin typeface="Aptos" panose="020B00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UY">
              <a:latin typeface="Aptos" panose="020B00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240D-140E-DC91-1054-1C4AEEAE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F33A-D393-A444-9F86-DB8B773BE697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BAD2B-0477-AD6B-31A7-50D7F8CD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C2F41-A954-6799-84DD-15801832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EAAD-B9C1-AE44-9641-24FEFEA7D73F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4698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C4BF2-C906-2D1B-2543-FFF6276D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B8E2-880D-2242-8334-F04F100BAEAA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A9163-6E02-C671-0737-B4143F86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4A41-DCD3-1F2F-0974-1E386E98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B696-EBC2-B148-B794-9298E983ECF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937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8A5B8-FFDC-15A8-BCB7-899031E9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D04A-44FC-1E4C-890A-C0E39E3F6F6B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1BA2-62B6-E04D-F3CD-2802076F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9BF96-99A9-234B-E6A8-2133E676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975F-E953-ED4D-B956-751D9F49999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327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3D7D6-1F15-58EB-B63F-986150B1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5B8D-F0F0-7845-928A-F7A5AF0AAAC7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9E8F-7568-BCBD-5F9B-22A18FBA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CF660-6351-5413-C2DE-81BC0F4E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11866-632F-CD48-A70E-100C6366223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3212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DD1C-D679-011E-14E0-287205F6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EFF2-19D3-AD4E-8201-05CF525DAF25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D17B1-3D58-C90F-4260-F9FC09DA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859C-C2BE-C6C5-5595-1542C9AB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23A2-F2C8-3445-B102-362B06F0969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9673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16BDB1-F227-919C-F0CA-34A98AF1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795E-3D0B-154C-BB9A-DED69FDEAEA5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3317B5-A908-2E76-5286-50006D8C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A84BA-8590-AB5D-FE56-0885F15F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A4D1-2CBE-AC42-B413-948CA02CA49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53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68B3EC-BF79-0E4A-4132-D401F80E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7D3F-F221-F344-BC97-840D1671951C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B993F5-5DAC-BADC-AC7E-E6E0D090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7DF014-FC96-BDA6-1543-E4DA4907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4524-1271-BF4F-8F7A-1CAAA698EA5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72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3FD241-2C17-73EB-926E-F0C4435C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615B-4669-BC47-9885-B30995A8E3AF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8EA52D-2F10-1F60-E7D4-6016953F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D540CE-2085-303E-7155-160565B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24930-D872-4242-980C-4913452A7B07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7759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C0DC28-19C6-2CD5-24EE-2C2CF9B5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A7A5-82E2-754E-824E-E5D72E57F193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0B59C6-8A74-6082-7C5C-F309AB88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7D62FA-FBA4-8B6E-6D68-FE2A7E87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826F-2F99-0248-8A02-BEF275657605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0537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794CB-2432-3498-44B0-719A287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1487-6B86-0244-967A-12F0068488F5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7F52F9-0C8C-B510-2DE4-8641601D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A71559-47F9-251F-114E-F4B1C4D7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9D39-D762-7748-A6DA-087AA58007C0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326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A94977-8F81-7D07-68D9-4E69F719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E40B-947D-F34B-A8E3-F82C8C91C981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1ADBC3-F731-64A0-86A1-E84143ED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E172C-AF75-D84A-D672-000010E7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1279-23EC-F947-9546-128504DB1949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3998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59CDDF-5097-D9FF-A344-4CED3E47E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/>
              <a:t>Haga clic para modificar el estilo de título del patrón</a:t>
            </a:r>
            <a:endParaRPr lang="en-US" altLang="es-UY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3B7057-156C-1EB1-70D7-BE9F90F98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FC026-46A6-6079-27F2-5F9A37338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38A890-5715-4142-ACD3-E559F0E70654}" type="datetimeFigureOut">
              <a:rPr lang="es-UY"/>
              <a:pPr>
                <a:defRPr/>
              </a:pPr>
              <a:t>28/1/25</a:t>
            </a:fld>
            <a:endParaRPr lang="es-U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FAAAC-7F94-BCD7-A316-C41F363AE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DD4DB-5E1D-BAB0-5513-A23303CE9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F4555-C1CA-1645-B1CC-B8144321009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>
            <a:extLst>
              <a:ext uri="{FF2B5EF4-FFF2-40B4-BE49-F238E27FC236}">
                <a16:creationId xmlns:a16="http://schemas.microsoft.com/office/drawing/2014/main" id="{9F3C5305-87DC-F76C-3016-669C5D31F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3175"/>
            <a:ext cx="7038976" cy="99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El contenido generado por IA puede ser incorrecto.">
            <a:extLst>
              <a:ext uri="{FF2B5EF4-FFF2-40B4-BE49-F238E27FC236}">
                <a16:creationId xmlns:a16="http://schemas.microsoft.com/office/drawing/2014/main" id="{99AA5985-A8EE-CB39-D9FE-F6C355891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"/>
            <a:ext cx="6858000" cy="9690100"/>
          </a:xfrm>
          <a:prstGeom prst="rect">
            <a:avLst/>
          </a:prstGeom>
        </p:spPr>
      </p:pic>
      <p:sp>
        <p:nvSpPr>
          <p:cNvPr id="5123" name="CuadroTexto 1">
            <a:extLst>
              <a:ext uri="{FF2B5EF4-FFF2-40B4-BE49-F238E27FC236}">
                <a16:creationId xmlns:a16="http://schemas.microsoft.com/office/drawing/2014/main" id="{FA22B9C3-5302-370B-7483-941A85B5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140493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24" name="CuadroTexto 2">
            <a:extLst>
              <a:ext uri="{FF2B5EF4-FFF2-40B4-BE49-F238E27FC236}">
                <a16:creationId xmlns:a16="http://schemas.microsoft.com/office/drawing/2014/main" id="{9C90FEDF-8FCF-0E0B-E8F0-395A3A56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751013"/>
            <a:ext cx="5521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25" name="CuadroTexto 3">
            <a:extLst>
              <a:ext uri="{FF2B5EF4-FFF2-40B4-BE49-F238E27FC236}">
                <a16:creationId xmlns:a16="http://schemas.microsoft.com/office/drawing/2014/main" id="{7E5CBA93-753F-7989-9A1A-8EB6D7FB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2079625"/>
            <a:ext cx="4044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26" name="CuadroTexto 5">
            <a:extLst>
              <a:ext uri="{FF2B5EF4-FFF2-40B4-BE49-F238E27FC236}">
                <a16:creationId xmlns:a16="http://schemas.microsoft.com/office/drawing/2014/main" id="{16E8BAC1-8C62-0D12-2D3C-1A13A09B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2422525"/>
            <a:ext cx="4892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27" name="CuadroTexto 7">
            <a:extLst>
              <a:ext uri="{FF2B5EF4-FFF2-40B4-BE49-F238E27FC236}">
                <a16:creationId xmlns:a16="http://schemas.microsoft.com/office/drawing/2014/main" id="{81061FC2-22F0-AF99-792F-0DFB4477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709107"/>
            <a:ext cx="1693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 dirty="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28" name="CuadroTexto 8">
            <a:extLst>
              <a:ext uri="{FF2B5EF4-FFF2-40B4-BE49-F238E27FC236}">
                <a16:creationId xmlns:a16="http://schemas.microsoft.com/office/drawing/2014/main" id="{B585451F-B96A-E389-9FCF-46C5C2300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986919"/>
            <a:ext cx="169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29" name="CuadroTexto 9">
            <a:extLst>
              <a:ext uri="{FF2B5EF4-FFF2-40B4-BE49-F238E27FC236}">
                <a16:creationId xmlns:a16="http://schemas.microsoft.com/office/drawing/2014/main" id="{E8C0084B-342F-BDD6-8221-9AC81DFB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269494"/>
            <a:ext cx="169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30" name="CuadroTexto 10">
            <a:extLst>
              <a:ext uri="{FF2B5EF4-FFF2-40B4-BE49-F238E27FC236}">
                <a16:creationId xmlns:a16="http://schemas.microsoft.com/office/drawing/2014/main" id="{813370E7-FDCD-A29D-3A6F-EEB208B70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544132"/>
            <a:ext cx="1693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31" name="CuadroTexto 11">
            <a:extLst>
              <a:ext uri="{FF2B5EF4-FFF2-40B4-BE49-F238E27FC236}">
                <a16:creationId xmlns:a16="http://schemas.microsoft.com/office/drawing/2014/main" id="{C4AB1AC3-4197-5975-B989-8F523F612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4709107"/>
            <a:ext cx="1108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32" name="CuadroTexto 12">
            <a:extLst>
              <a:ext uri="{FF2B5EF4-FFF2-40B4-BE49-F238E27FC236}">
                <a16:creationId xmlns:a16="http://schemas.microsoft.com/office/drawing/2014/main" id="{888ED199-B66B-F9E9-4EEC-9D3E942A2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4986919"/>
            <a:ext cx="1108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33" name="CuadroTexto 13">
            <a:extLst>
              <a:ext uri="{FF2B5EF4-FFF2-40B4-BE49-F238E27FC236}">
                <a16:creationId xmlns:a16="http://schemas.microsoft.com/office/drawing/2014/main" id="{5FF7F404-C1AD-11F7-440F-3D961EA28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5269494"/>
            <a:ext cx="1108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34" name="CuadroTexto 14">
            <a:extLst>
              <a:ext uri="{FF2B5EF4-FFF2-40B4-BE49-F238E27FC236}">
                <a16:creationId xmlns:a16="http://schemas.microsoft.com/office/drawing/2014/main" id="{4EB1CA6D-5FA5-8844-9005-CD2159CC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5544132"/>
            <a:ext cx="1108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35" name="CuadroTexto 15">
            <a:extLst>
              <a:ext uri="{FF2B5EF4-FFF2-40B4-BE49-F238E27FC236}">
                <a16:creationId xmlns:a16="http://schemas.microsoft.com/office/drawing/2014/main" id="{222CDEBE-BEA1-6CC5-885C-A9E909291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4709107"/>
            <a:ext cx="388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36" name="CuadroTexto 19">
            <a:extLst>
              <a:ext uri="{FF2B5EF4-FFF2-40B4-BE49-F238E27FC236}">
                <a16:creationId xmlns:a16="http://schemas.microsoft.com/office/drawing/2014/main" id="{ED0C9FD4-6778-EFDF-DF10-081EE5D4A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4983744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37" name="CuadroTexto 20">
            <a:extLst>
              <a:ext uri="{FF2B5EF4-FFF2-40B4-BE49-F238E27FC236}">
                <a16:creationId xmlns:a16="http://schemas.microsoft.com/office/drawing/2014/main" id="{A35040BF-41FE-F473-3200-E1ECD27F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5275844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38" name="CuadroTexto 21">
            <a:extLst>
              <a:ext uri="{FF2B5EF4-FFF2-40B4-BE49-F238E27FC236}">
                <a16:creationId xmlns:a16="http://schemas.microsoft.com/office/drawing/2014/main" id="{78FB1E49-AA1E-6F91-1B8E-4D6B0A67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5518732"/>
            <a:ext cx="388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39" name="CuadroTexto 22">
            <a:extLst>
              <a:ext uri="{FF2B5EF4-FFF2-40B4-BE49-F238E27FC236}">
                <a16:creationId xmlns:a16="http://schemas.microsoft.com/office/drawing/2014/main" id="{BAE2DC18-C762-74C0-C559-9BEB175D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709107"/>
            <a:ext cx="38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40" name="CuadroTexto 23">
            <a:extLst>
              <a:ext uri="{FF2B5EF4-FFF2-40B4-BE49-F238E27FC236}">
                <a16:creationId xmlns:a16="http://schemas.microsoft.com/office/drawing/2014/main" id="{E48FA3FA-1674-3DDD-49E8-34D6B612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963107"/>
            <a:ext cx="38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41" name="CuadroTexto 24">
            <a:extLst>
              <a:ext uri="{FF2B5EF4-FFF2-40B4-BE49-F238E27FC236}">
                <a16:creationId xmlns:a16="http://schemas.microsoft.com/office/drawing/2014/main" id="{6AB59138-3D2D-5C7A-C66D-30C12BEF0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253619"/>
            <a:ext cx="387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42" name="CuadroTexto 25">
            <a:extLst>
              <a:ext uri="{FF2B5EF4-FFF2-40B4-BE49-F238E27FC236}">
                <a16:creationId xmlns:a16="http://schemas.microsoft.com/office/drawing/2014/main" id="{DF8DC1F0-9798-DA39-556E-A919F984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550482"/>
            <a:ext cx="38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43" name="CuadroTexto 26">
            <a:extLst>
              <a:ext uri="{FF2B5EF4-FFF2-40B4-BE49-F238E27FC236}">
                <a16:creationId xmlns:a16="http://schemas.microsoft.com/office/drawing/2014/main" id="{DAB1A571-45EB-209C-8877-F74560FE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4709107"/>
            <a:ext cx="2157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si/no</a:t>
            </a:r>
          </a:p>
        </p:txBody>
      </p:sp>
      <p:sp>
        <p:nvSpPr>
          <p:cNvPr id="5144" name="CuadroTexto 27">
            <a:extLst>
              <a:ext uri="{FF2B5EF4-FFF2-40B4-BE49-F238E27FC236}">
                <a16:creationId xmlns:a16="http://schemas.microsoft.com/office/drawing/2014/main" id="{03B4F0ED-8F1B-0381-1191-333938CA5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4986919"/>
            <a:ext cx="2157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si/no</a:t>
            </a:r>
          </a:p>
        </p:txBody>
      </p:sp>
      <p:sp>
        <p:nvSpPr>
          <p:cNvPr id="5145" name="CuadroTexto 28">
            <a:extLst>
              <a:ext uri="{FF2B5EF4-FFF2-40B4-BE49-F238E27FC236}">
                <a16:creationId xmlns:a16="http://schemas.microsoft.com/office/drawing/2014/main" id="{76D8D741-AC57-C4B1-7CBB-CBE3B7CFF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5269494"/>
            <a:ext cx="2157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si/no</a:t>
            </a:r>
          </a:p>
        </p:txBody>
      </p:sp>
      <p:sp>
        <p:nvSpPr>
          <p:cNvPr id="5146" name="CuadroTexto 29">
            <a:extLst>
              <a:ext uri="{FF2B5EF4-FFF2-40B4-BE49-F238E27FC236}">
                <a16:creationId xmlns:a16="http://schemas.microsoft.com/office/drawing/2014/main" id="{EC2A0C2D-B077-953D-E89E-12E72237E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5544132"/>
            <a:ext cx="2157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si/no</a:t>
            </a:r>
          </a:p>
        </p:txBody>
      </p:sp>
      <p:sp>
        <p:nvSpPr>
          <p:cNvPr id="5147" name="CuadroTexto 30">
            <a:extLst>
              <a:ext uri="{FF2B5EF4-FFF2-40B4-BE49-F238E27FC236}">
                <a16:creationId xmlns:a16="http://schemas.microsoft.com/office/drawing/2014/main" id="{5A203151-31BF-6EED-1AF3-BF9C2F21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980946"/>
            <a:ext cx="38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48" name="CuadroTexto 31">
            <a:extLst>
              <a:ext uri="{FF2B5EF4-FFF2-40B4-BE49-F238E27FC236}">
                <a16:creationId xmlns:a16="http://schemas.microsoft.com/office/drawing/2014/main" id="{72EF1156-0F1C-D875-9483-8D125D4E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6295605"/>
            <a:ext cx="38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49" name="CuadroTexto 32">
            <a:extLst>
              <a:ext uri="{FF2B5EF4-FFF2-40B4-BE49-F238E27FC236}">
                <a16:creationId xmlns:a16="http://schemas.microsoft.com/office/drawing/2014/main" id="{5544AA28-61F2-121E-0C29-659A9A99F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5980946"/>
            <a:ext cx="388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50" name="CuadroTexto 33">
            <a:extLst>
              <a:ext uri="{FF2B5EF4-FFF2-40B4-BE49-F238E27FC236}">
                <a16:creationId xmlns:a16="http://schemas.microsoft.com/office/drawing/2014/main" id="{FA543934-88F0-9EC4-4750-19B14AD9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6295605"/>
            <a:ext cx="3889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5151" name="CuadroTexto 34">
            <a:extLst>
              <a:ext uri="{FF2B5EF4-FFF2-40B4-BE49-F238E27FC236}">
                <a16:creationId xmlns:a16="http://schemas.microsoft.com/office/drawing/2014/main" id="{42D7669D-D23F-0EF3-AFB3-835FB8E3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7027026"/>
            <a:ext cx="6124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52" name="CuadroTexto 36">
            <a:extLst>
              <a:ext uri="{FF2B5EF4-FFF2-40B4-BE49-F238E27FC236}">
                <a16:creationId xmlns:a16="http://schemas.microsoft.com/office/drawing/2014/main" id="{2FC7EBDA-6F01-67DA-2071-74A22BDF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8195426"/>
            <a:ext cx="6122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53" name="CuadroTexto 37">
            <a:extLst>
              <a:ext uri="{FF2B5EF4-FFF2-40B4-BE49-F238E27FC236}">
                <a16:creationId xmlns:a16="http://schemas.microsoft.com/office/drawing/2014/main" id="{E95DAC9E-0126-D4E3-2C3C-7820ED8C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9182851"/>
            <a:ext cx="4279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54" name="CuadroTexto 4">
            <a:extLst>
              <a:ext uri="{FF2B5EF4-FFF2-40B4-BE49-F238E27FC236}">
                <a16:creationId xmlns:a16="http://schemas.microsoft.com/office/drawing/2014/main" id="{8BAA846B-9E21-1A76-A6D0-F575BF6C9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2803525"/>
            <a:ext cx="3203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55" name="CuadroTexto 6">
            <a:extLst>
              <a:ext uri="{FF2B5EF4-FFF2-40B4-BE49-F238E27FC236}">
                <a16:creationId xmlns:a16="http://schemas.microsoft.com/office/drawing/2014/main" id="{3CE67F3C-DBB3-E2BA-2272-5978B7CC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8" y="3106738"/>
            <a:ext cx="320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5156" name="CuadroTexto 35">
            <a:extLst>
              <a:ext uri="{FF2B5EF4-FFF2-40B4-BE49-F238E27FC236}">
                <a16:creationId xmlns:a16="http://schemas.microsoft.com/office/drawing/2014/main" id="{559CEFDA-3F2B-FD34-02E8-ED834B684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3472197"/>
            <a:ext cx="4222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 dirty="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4" name="CuadroTexto 35">
            <a:extLst>
              <a:ext uri="{FF2B5EF4-FFF2-40B4-BE49-F238E27FC236}">
                <a16:creationId xmlns:a16="http://schemas.microsoft.com/office/drawing/2014/main" id="{548ECEEC-9905-88C6-82AD-4D8DC2BF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84" y="3760955"/>
            <a:ext cx="4222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 dirty="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3">
            <a:extLst>
              <a:ext uri="{FF2B5EF4-FFF2-40B4-BE49-F238E27FC236}">
                <a16:creationId xmlns:a16="http://schemas.microsoft.com/office/drawing/2014/main" id="{02E791E6-3BF4-658F-CF97-20D6F11F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"/>
            <a:ext cx="6858000" cy="96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uadroTexto 1">
            <a:extLst>
              <a:ext uri="{FF2B5EF4-FFF2-40B4-BE49-F238E27FC236}">
                <a16:creationId xmlns:a16="http://schemas.microsoft.com/office/drawing/2014/main" id="{364C34BB-96BB-CD11-EA47-70A1C278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059113"/>
            <a:ext cx="900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48" name="CuadroTexto 2">
            <a:extLst>
              <a:ext uri="{FF2B5EF4-FFF2-40B4-BE49-F238E27FC236}">
                <a16:creationId xmlns:a16="http://schemas.microsoft.com/office/drawing/2014/main" id="{CBC10830-6223-0582-A13F-9C08B5BFF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343275"/>
            <a:ext cx="9001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49" name="CuadroTexto 3">
            <a:extLst>
              <a:ext uri="{FF2B5EF4-FFF2-40B4-BE49-F238E27FC236}">
                <a16:creationId xmlns:a16="http://schemas.microsoft.com/office/drawing/2014/main" id="{61B437B7-A864-F5E1-1561-38556668D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3625850"/>
            <a:ext cx="9001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0" name="CuadroTexto 7">
            <a:extLst>
              <a:ext uri="{FF2B5EF4-FFF2-40B4-BE49-F238E27FC236}">
                <a16:creationId xmlns:a16="http://schemas.microsoft.com/office/drawing/2014/main" id="{F561D7D7-4C43-248C-9C2C-C5E41E8A5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059113"/>
            <a:ext cx="9001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1" name="CuadroTexto 8">
            <a:extLst>
              <a:ext uri="{FF2B5EF4-FFF2-40B4-BE49-F238E27FC236}">
                <a16:creationId xmlns:a16="http://schemas.microsoft.com/office/drawing/2014/main" id="{D6F1ED21-BD4F-2CCF-1F41-41102C04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43275"/>
            <a:ext cx="90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2" name="CuadroTexto 9">
            <a:extLst>
              <a:ext uri="{FF2B5EF4-FFF2-40B4-BE49-F238E27FC236}">
                <a16:creationId xmlns:a16="http://schemas.microsoft.com/office/drawing/2014/main" id="{0C2D3402-6D1E-60BC-DF2D-E6C439B79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25850"/>
            <a:ext cx="90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3" name="CuadroTexto 12">
            <a:extLst>
              <a:ext uri="{FF2B5EF4-FFF2-40B4-BE49-F238E27FC236}">
                <a16:creationId xmlns:a16="http://schemas.microsoft.com/office/drawing/2014/main" id="{02FBE047-7140-C887-65FA-CABE76BB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059113"/>
            <a:ext cx="1620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4" name="CuadroTexto 13">
            <a:extLst>
              <a:ext uri="{FF2B5EF4-FFF2-40B4-BE49-F238E27FC236}">
                <a16:creationId xmlns:a16="http://schemas.microsoft.com/office/drawing/2014/main" id="{19ADAA1F-1A21-AB23-7F2C-771A3FE6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343275"/>
            <a:ext cx="1620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5" name="CuadroTexto 14">
            <a:extLst>
              <a:ext uri="{FF2B5EF4-FFF2-40B4-BE49-F238E27FC236}">
                <a16:creationId xmlns:a16="http://schemas.microsoft.com/office/drawing/2014/main" id="{1220E38F-A08E-0584-9ED4-F474D75F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625850"/>
            <a:ext cx="1620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6" name="CuadroTexto 17">
            <a:extLst>
              <a:ext uri="{FF2B5EF4-FFF2-40B4-BE49-F238E27FC236}">
                <a16:creationId xmlns:a16="http://schemas.microsoft.com/office/drawing/2014/main" id="{3094325F-58CA-AA49-D6BF-337FC6412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59113"/>
            <a:ext cx="1260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7" name="CuadroTexto 18">
            <a:extLst>
              <a:ext uri="{FF2B5EF4-FFF2-40B4-BE49-F238E27FC236}">
                <a16:creationId xmlns:a16="http://schemas.microsoft.com/office/drawing/2014/main" id="{BD8C266F-48C5-8B32-1B34-979D00E8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343275"/>
            <a:ext cx="1260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8" name="CuadroTexto 19">
            <a:extLst>
              <a:ext uri="{FF2B5EF4-FFF2-40B4-BE49-F238E27FC236}">
                <a16:creationId xmlns:a16="http://schemas.microsoft.com/office/drawing/2014/main" id="{8E94C4BF-6520-E1A6-5514-F9FE5960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625850"/>
            <a:ext cx="1260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59" name="CuadroTexto 27">
            <a:extLst>
              <a:ext uri="{FF2B5EF4-FFF2-40B4-BE49-F238E27FC236}">
                <a16:creationId xmlns:a16="http://schemas.microsoft.com/office/drawing/2014/main" id="{B861AED9-034A-5EF8-D30D-993A7BE2A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059113"/>
            <a:ext cx="1522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0" name="CuadroTexto 28">
            <a:extLst>
              <a:ext uri="{FF2B5EF4-FFF2-40B4-BE49-F238E27FC236}">
                <a16:creationId xmlns:a16="http://schemas.microsoft.com/office/drawing/2014/main" id="{A29D4AB0-32C0-9713-9EEF-231C5244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343275"/>
            <a:ext cx="1522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1" name="CuadroTexto 29">
            <a:extLst>
              <a:ext uri="{FF2B5EF4-FFF2-40B4-BE49-F238E27FC236}">
                <a16:creationId xmlns:a16="http://schemas.microsoft.com/office/drawing/2014/main" id="{0C7E1DFB-F2CC-A7D4-2DE6-72FF7759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625850"/>
            <a:ext cx="1522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2" name="CuadroTexto 32">
            <a:extLst>
              <a:ext uri="{FF2B5EF4-FFF2-40B4-BE49-F238E27FC236}">
                <a16:creationId xmlns:a16="http://schemas.microsoft.com/office/drawing/2014/main" id="{2D448735-3E67-FFD5-D516-BD467295E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4365625"/>
            <a:ext cx="3195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 dirección</a:t>
            </a:r>
          </a:p>
        </p:txBody>
      </p:sp>
      <p:sp>
        <p:nvSpPr>
          <p:cNvPr id="6163" name="CuadroTexto 33">
            <a:extLst>
              <a:ext uri="{FF2B5EF4-FFF2-40B4-BE49-F238E27FC236}">
                <a16:creationId xmlns:a16="http://schemas.microsoft.com/office/drawing/2014/main" id="{DAEDE7C7-2BD0-ECAB-B9A7-CE2CA3E9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632325"/>
            <a:ext cx="469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etallar aquí</a:t>
            </a:r>
          </a:p>
        </p:txBody>
      </p:sp>
      <p:sp>
        <p:nvSpPr>
          <p:cNvPr id="6164" name="CuadroTexto 34">
            <a:extLst>
              <a:ext uri="{FF2B5EF4-FFF2-40B4-BE49-F238E27FC236}">
                <a16:creationId xmlns:a16="http://schemas.microsoft.com/office/drawing/2014/main" id="{414F53C0-F952-937D-3792-6AD2D5BA0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4910138"/>
            <a:ext cx="4403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5" name="CuadroTexto 35">
            <a:extLst>
              <a:ext uri="{FF2B5EF4-FFF2-40B4-BE49-F238E27FC236}">
                <a16:creationId xmlns:a16="http://schemas.microsoft.com/office/drawing/2014/main" id="{4096E2C0-4CE1-7D40-A1FA-2B62669C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883400"/>
            <a:ext cx="969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6" name="CuadroTexto 37">
            <a:extLst>
              <a:ext uri="{FF2B5EF4-FFF2-40B4-BE49-F238E27FC236}">
                <a16:creationId xmlns:a16="http://schemas.microsoft.com/office/drawing/2014/main" id="{2A956589-24FE-5DE6-D9C2-5C773AF1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6946900"/>
            <a:ext cx="1374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7" name="CuadroTexto 39">
            <a:extLst>
              <a:ext uri="{FF2B5EF4-FFF2-40B4-BE49-F238E27FC236}">
                <a16:creationId xmlns:a16="http://schemas.microsoft.com/office/drawing/2014/main" id="{57FFCEB8-4739-ABDB-4D5F-64986E8F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7170738"/>
            <a:ext cx="969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8" name="CuadroTexto 41">
            <a:extLst>
              <a:ext uri="{FF2B5EF4-FFF2-40B4-BE49-F238E27FC236}">
                <a16:creationId xmlns:a16="http://schemas.microsoft.com/office/drawing/2014/main" id="{462ADDFC-100C-0B46-F329-888254750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7493000"/>
            <a:ext cx="1985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69" name="CuadroTexto 44">
            <a:extLst>
              <a:ext uri="{FF2B5EF4-FFF2-40B4-BE49-F238E27FC236}">
                <a16:creationId xmlns:a16="http://schemas.microsoft.com/office/drawing/2014/main" id="{B0F77F97-A5A5-F451-4A43-9A467A79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7493000"/>
            <a:ext cx="248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70" name="CuadroTexto 47">
            <a:extLst>
              <a:ext uri="{FF2B5EF4-FFF2-40B4-BE49-F238E27FC236}">
                <a16:creationId xmlns:a16="http://schemas.microsoft.com/office/drawing/2014/main" id="{7F3D586C-F9F6-904A-4F2A-38000B98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8343900"/>
            <a:ext cx="1985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71" name="CuadroTexto 48">
            <a:extLst>
              <a:ext uri="{FF2B5EF4-FFF2-40B4-BE49-F238E27FC236}">
                <a16:creationId xmlns:a16="http://schemas.microsoft.com/office/drawing/2014/main" id="{761B09AA-850E-E5FC-54B4-5300BA77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088" y="8343900"/>
            <a:ext cx="248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72" name="CuadroTexto 4">
            <a:extLst>
              <a:ext uri="{FF2B5EF4-FFF2-40B4-BE49-F238E27FC236}">
                <a16:creationId xmlns:a16="http://schemas.microsoft.com/office/drawing/2014/main" id="{94341C50-7343-428F-88AE-DAD3B00B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5214938"/>
            <a:ext cx="2806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6173" name="CuadroTexto 22">
            <a:extLst>
              <a:ext uri="{FF2B5EF4-FFF2-40B4-BE49-F238E27FC236}">
                <a16:creationId xmlns:a16="http://schemas.microsoft.com/office/drawing/2014/main" id="{703F7688-B7B2-9D60-B0D2-A89C357D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8858250"/>
            <a:ext cx="19859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6">
            <a:extLst>
              <a:ext uri="{FF2B5EF4-FFF2-40B4-BE49-F238E27FC236}">
                <a16:creationId xmlns:a16="http://schemas.microsoft.com/office/drawing/2014/main" id="{C8650E3D-5EC3-C798-136D-C501474C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6858000" cy="969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uadroTexto 1">
            <a:extLst>
              <a:ext uri="{FF2B5EF4-FFF2-40B4-BE49-F238E27FC236}">
                <a16:creationId xmlns:a16="http://schemas.microsoft.com/office/drawing/2014/main" id="{460457CC-746C-34C1-37D9-85D31FBD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5457825"/>
            <a:ext cx="54721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196" name="CuadroTexto 3">
            <a:extLst>
              <a:ext uri="{FF2B5EF4-FFF2-40B4-BE49-F238E27FC236}">
                <a16:creationId xmlns:a16="http://schemas.microsoft.com/office/drawing/2014/main" id="{288C3DCB-E2B3-AF94-8108-B6C53BF6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6011863"/>
            <a:ext cx="5002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197" name="CuadroTexto 5">
            <a:extLst>
              <a:ext uri="{FF2B5EF4-FFF2-40B4-BE49-F238E27FC236}">
                <a16:creationId xmlns:a16="http://schemas.microsoft.com/office/drawing/2014/main" id="{BE9778C7-F718-E919-7F5A-E559E024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6308725"/>
            <a:ext cx="5418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198" name="CuadroTexto 33">
            <a:extLst>
              <a:ext uri="{FF2B5EF4-FFF2-40B4-BE49-F238E27FC236}">
                <a16:creationId xmlns:a16="http://schemas.microsoft.com/office/drawing/2014/main" id="{4C9CAA70-38EC-D378-02C0-78855F859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1595438"/>
            <a:ext cx="935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199" name="CuadroTexto 34">
            <a:extLst>
              <a:ext uri="{FF2B5EF4-FFF2-40B4-BE49-F238E27FC236}">
                <a16:creationId xmlns:a16="http://schemas.microsoft.com/office/drawing/2014/main" id="{80643336-DE52-EDC7-279A-F0331080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1616075"/>
            <a:ext cx="935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0" name="CuadroTexto 35">
            <a:extLst>
              <a:ext uri="{FF2B5EF4-FFF2-40B4-BE49-F238E27FC236}">
                <a16:creationId xmlns:a16="http://schemas.microsoft.com/office/drawing/2014/main" id="{709D389B-D295-BBC8-5031-9D1A5B29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1866900"/>
            <a:ext cx="995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1" name="CuadroTexto 36">
            <a:extLst>
              <a:ext uri="{FF2B5EF4-FFF2-40B4-BE49-F238E27FC236}">
                <a16:creationId xmlns:a16="http://schemas.microsoft.com/office/drawing/2014/main" id="{25EEB197-830D-6884-4EB1-4FD08381A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863725"/>
            <a:ext cx="935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2" name="CuadroTexto 37">
            <a:extLst>
              <a:ext uri="{FF2B5EF4-FFF2-40B4-BE49-F238E27FC236}">
                <a16:creationId xmlns:a16="http://schemas.microsoft.com/office/drawing/2014/main" id="{1186C0AF-0C0C-5B1D-5D69-A968CB3E4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2155825"/>
            <a:ext cx="996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3" name="CuadroTexto 38">
            <a:extLst>
              <a:ext uri="{FF2B5EF4-FFF2-40B4-BE49-F238E27FC236}">
                <a16:creationId xmlns:a16="http://schemas.microsoft.com/office/drawing/2014/main" id="{64E5FDE6-B4EC-E7A2-73AE-449E5E6E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8" y="2449513"/>
            <a:ext cx="2209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4" name="CuadroTexto 39">
            <a:extLst>
              <a:ext uri="{FF2B5EF4-FFF2-40B4-BE49-F238E27FC236}">
                <a16:creationId xmlns:a16="http://schemas.microsoft.com/office/drawing/2014/main" id="{432432E5-32AA-EB53-E6B3-05CC4E1B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2438400"/>
            <a:ext cx="220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5" name="CuadroTexto 40">
            <a:extLst>
              <a:ext uri="{FF2B5EF4-FFF2-40B4-BE49-F238E27FC236}">
                <a16:creationId xmlns:a16="http://schemas.microsoft.com/office/drawing/2014/main" id="{EF708E25-40B5-8D3E-B4FC-9E6615FE4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425825"/>
            <a:ext cx="220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6" name="CuadroTexto 41">
            <a:extLst>
              <a:ext uri="{FF2B5EF4-FFF2-40B4-BE49-F238E27FC236}">
                <a16:creationId xmlns:a16="http://schemas.microsoft.com/office/drawing/2014/main" id="{96DCBEAB-9D07-7E1E-32E4-31A2D1D71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864350"/>
            <a:ext cx="4545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7" name="CuadroTexto 4">
            <a:extLst>
              <a:ext uri="{FF2B5EF4-FFF2-40B4-BE49-F238E27FC236}">
                <a16:creationId xmlns:a16="http://schemas.microsoft.com/office/drawing/2014/main" id="{15A37C0D-FB1A-4EE1-6C11-B80618048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7743825"/>
            <a:ext cx="45450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8208" name="CuadroTexto 89">
            <a:extLst>
              <a:ext uri="{FF2B5EF4-FFF2-40B4-BE49-F238E27FC236}">
                <a16:creationId xmlns:a16="http://schemas.microsoft.com/office/drawing/2014/main" id="{32EECB24-F40A-8A14-CEA4-910D9E727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8297863"/>
            <a:ext cx="4545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24">
            <a:extLst>
              <a:ext uri="{FF2B5EF4-FFF2-40B4-BE49-F238E27FC236}">
                <a16:creationId xmlns:a16="http://schemas.microsoft.com/office/drawing/2014/main" id="{E6A4CC9B-1A09-8904-AA48-0B265A0E3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6858000" cy="968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uadroTexto 6">
            <a:extLst>
              <a:ext uri="{FF2B5EF4-FFF2-40B4-BE49-F238E27FC236}">
                <a16:creationId xmlns:a16="http://schemas.microsoft.com/office/drawing/2014/main" id="{99829A3B-BA57-42F7-D6CA-3EEEE057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3670300"/>
            <a:ext cx="4283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9220" name="CuadroTexto 10">
            <a:extLst>
              <a:ext uri="{FF2B5EF4-FFF2-40B4-BE49-F238E27FC236}">
                <a16:creationId xmlns:a16="http://schemas.microsoft.com/office/drawing/2014/main" id="{BF237830-B1F7-E165-571C-7AF035A43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5969000"/>
            <a:ext cx="42338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9221" name="CuadroTexto 16">
            <a:extLst>
              <a:ext uri="{FF2B5EF4-FFF2-40B4-BE49-F238E27FC236}">
                <a16:creationId xmlns:a16="http://schemas.microsoft.com/office/drawing/2014/main" id="{939B7038-4B54-3A2D-62E5-842A9762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7708900"/>
            <a:ext cx="655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Si/no</a:t>
            </a:r>
          </a:p>
        </p:txBody>
      </p:sp>
      <p:sp>
        <p:nvSpPr>
          <p:cNvPr id="9222" name="CuadroTexto 18">
            <a:extLst>
              <a:ext uri="{FF2B5EF4-FFF2-40B4-BE49-F238E27FC236}">
                <a16:creationId xmlns:a16="http://schemas.microsoft.com/office/drawing/2014/main" id="{E0A58F4C-06D9-83D7-6AFC-E2D749D6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7993063"/>
            <a:ext cx="3676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9223" name="CuadroTexto 4">
            <a:extLst>
              <a:ext uri="{FF2B5EF4-FFF2-40B4-BE49-F238E27FC236}">
                <a16:creationId xmlns:a16="http://schemas.microsoft.com/office/drawing/2014/main" id="{B25D22FD-B1A3-F471-3B4F-594B4DEE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47813"/>
            <a:ext cx="554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24" name="CuadroTexto 22">
            <a:extLst>
              <a:ext uri="{FF2B5EF4-FFF2-40B4-BE49-F238E27FC236}">
                <a16:creationId xmlns:a16="http://schemas.microsoft.com/office/drawing/2014/main" id="{70C5CE4B-7052-F3E4-15AF-29D3576B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33563"/>
            <a:ext cx="554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25" name="CuadroTexto 23">
            <a:extLst>
              <a:ext uri="{FF2B5EF4-FFF2-40B4-BE49-F238E27FC236}">
                <a16:creationId xmlns:a16="http://schemas.microsoft.com/office/drawing/2014/main" id="{3AEF2131-A625-6AC9-834E-CA43A7C5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9788"/>
            <a:ext cx="554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26" name="CuadroTexto 25">
            <a:extLst>
              <a:ext uri="{FF2B5EF4-FFF2-40B4-BE49-F238E27FC236}">
                <a16:creationId xmlns:a16="http://schemas.microsoft.com/office/drawing/2014/main" id="{F75A7E37-BE21-9FEE-CA8B-9F369D7D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87600"/>
            <a:ext cx="554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27" name="CuadroTexto 26">
            <a:extLst>
              <a:ext uri="{FF2B5EF4-FFF2-40B4-BE49-F238E27FC236}">
                <a16:creationId xmlns:a16="http://schemas.microsoft.com/office/drawing/2014/main" id="{C430FF96-3F39-48DE-AB70-0BB887859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547813"/>
            <a:ext cx="554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28" name="CuadroTexto 27">
            <a:extLst>
              <a:ext uri="{FF2B5EF4-FFF2-40B4-BE49-F238E27FC236}">
                <a16:creationId xmlns:a16="http://schemas.microsoft.com/office/drawing/2014/main" id="{4FEDF349-0E68-5760-88B1-78F5DC0F7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833563"/>
            <a:ext cx="554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29" name="CuadroTexto 28">
            <a:extLst>
              <a:ext uri="{FF2B5EF4-FFF2-40B4-BE49-F238E27FC236}">
                <a16:creationId xmlns:a16="http://schemas.microsoft.com/office/drawing/2014/main" id="{6601739D-9C5E-7790-44E3-EF315768C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109788"/>
            <a:ext cx="554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0" name="CuadroTexto 29">
            <a:extLst>
              <a:ext uri="{FF2B5EF4-FFF2-40B4-BE49-F238E27FC236}">
                <a16:creationId xmlns:a16="http://schemas.microsoft.com/office/drawing/2014/main" id="{189E6F51-406D-76BD-FF96-9FDF13D7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387600"/>
            <a:ext cx="554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1" name="CuadroTexto 30">
            <a:extLst>
              <a:ext uri="{FF2B5EF4-FFF2-40B4-BE49-F238E27FC236}">
                <a16:creationId xmlns:a16="http://schemas.microsoft.com/office/drawing/2014/main" id="{F6D20B41-F407-BBD1-7DA1-8E6D1BB0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1547813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2" name="CuadroTexto 31">
            <a:extLst>
              <a:ext uri="{FF2B5EF4-FFF2-40B4-BE49-F238E27FC236}">
                <a16:creationId xmlns:a16="http://schemas.microsoft.com/office/drawing/2014/main" id="{149BF1E2-1374-CDF2-4D1F-B72A77DA5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1833563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3" name="CuadroTexto 32">
            <a:extLst>
              <a:ext uri="{FF2B5EF4-FFF2-40B4-BE49-F238E27FC236}">
                <a16:creationId xmlns:a16="http://schemas.microsoft.com/office/drawing/2014/main" id="{949E7055-2EE4-63F5-61A5-ABAE9ACEA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109788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4" name="CuadroTexto 33">
            <a:extLst>
              <a:ext uri="{FF2B5EF4-FFF2-40B4-BE49-F238E27FC236}">
                <a16:creationId xmlns:a16="http://schemas.microsoft.com/office/drawing/2014/main" id="{52DB3632-9BEC-D340-1BA3-F6BF1FB2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387600"/>
            <a:ext cx="555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5" name="CuadroTexto 34">
            <a:extLst>
              <a:ext uri="{FF2B5EF4-FFF2-40B4-BE49-F238E27FC236}">
                <a16:creationId xmlns:a16="http://schemas.microsoft.com/office/drawing/2014/main" id="{0ED7B295-E0A3-FEBF-43BD-B4120ABA6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1547813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6" name="CuadroTexto 35">
            <a:extLst>
              <a:ext uri="{FF2B5EF4-FFF2-40B4-BE49-F238E27FC236}">
                <a16:creationId xmlns:a16="http://schemas.microsoft.com/office/drawing/2014/main" id="{C651C102-9A62-1814-DBCC-A5E3A24C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1833563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7" name="CuadroTexto 36">
            <a:extLst>
              <a:ext uri="{FF2B5EF4-FFF2-40B4-BE49-F238E27FC236}">
                <a16:creationId xmlns:a16="http://schemas.microsoft.com/office/drawing/2014/main" id="{03A138DB-CDA3-B204-772A-115E8954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2109788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8" name="CuadroTexto 37">
            <a:extLst>
              <a:ext uri="{FF2B5EF4-FFF2-40B4-BE49-F238E27FC236}">
                <a16:creationId xmlns:a16="http://schemas.microsoft.com/office/drawing/2014/main" id="{80F05B35-8CAD-C57E-B442-6500FB52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2387600"/>
            <a:ext cx="555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39" name="CuadroTexto 38">
            <a:extLst>
              <a:ext uri="{FF2B5EF4-FFF2-40B4-BE49-F238E27FC236}">
                <a16:creationId xmlns:a16="http://schemas.microsoft.com/office/drawing/2014/main" id="{5249C769-AC46-4E83-C97F-DC7AA404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1547813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40" name="CuadroTexto 39">
            <a:extLst>
              <a:ext uri="{FF2B5EF4-FFF2-40B4-BE49-F238E27FC236}">
                <a16:creationId xmlns:a16="http://schemas.microsoft.com/office/drawing/2014/main" id="{D1C31121-29CE-869B-5E03-3C36B3FA5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1833563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41" name="CuadroTexto 40">
            <a:extLst>
              <a:ext uri="{FF2B5EF4-FFF2-40B4-BE49-F238E27FC236}">
                <a16:creationId xmlns:a16="http://schemas.microsoft.com/office/drawing/2014/main" id="{4D14EEB2-EA7F-B080-D846-9C69505B9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2109788"/>
            <a:ext cx="55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42" name="CuadroTexto 41">
            <a:extLst>
              <a:ext uri="{FF2B5EF4-FFF2-40B4-BE49-F238E27FC236}">
                <a16:creationId xmlns:a16="http://schemas.microsoft.com/office/drawing/2014/main" id="{86FF7462-90A7-6A88-13AE-CA7912B8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2387600"/>
            <a:ext cx="555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43" name="CuadroTexto 42">
            <a:extLst>
              <a:ext uri="{FF2B5EF4-FFF2-40B4-BE49-F238E27FC236}">
                <a16:creationId xmlns:a16="http://schemas.microsoft.com/office/drawing/2014/main" id="{79542C8A-9A1E-BBAB-A94B-FC214B69F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547813"/>
            <a:ext cx="151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44" name="CuadroTexto 43">
            <a:extLst>
              <a:ext uri="{FF2B5EF4-FFF2-40B4-BE49-F238E27FC236}">
                <a16:creationId xmlns:a16="http://schemas.microsoft.com/office/drawing/2014/main" id="{2996C9DD-690B-ED70-376A-8CF84BA9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1833563"/>
            <a:ext cx="151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45" name="CuadroTexto 44">
            <a:extLst>
              <a:ext uri="{FF2B5EF4-FFF2-40B4-BE49-F238E27FC236}">
                <a16:creationId xmlns:a16="http://schemas.microsoft.com/office/drawing/2014/main" id="{C16C5FB7-F330-D04F-EF38-0513C6C08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109788"/>
            <a:ext cx="151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  <p:sp>
        <p:nvSpPr>
          <p:cNvPr id="9246" name="CuadroTexto 45">
            <a:extLst>
              <a:ext uri="{FF2B5EF4-FFF2-40B4-BE49-F238E27FC236}">
                <a16:creationId xmlns:a16="http://schemas.microsoft.com/office/drawing/2014/main" id="{358AE007-C50B-50E6-4275-B0E8E0326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387600"/>
            <a:ext cx="1514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4">
            <a:extLst>
              <a:ext uri="{FF2B5EF4-FFF2-40B4-BE49-F238E27FC236}">
                <a16:creationId xmlns:a16="http://schemas.microsoft.com/office/drawing/2014/main" id="{3E040C86-581C-642F-ADEB-92B42748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6858000" cy="968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uadroTexto 1">
            <a:extLst>
              <a:ext uri="{FF2B5EF4-FFF2-40B4-BE49-F238E27FC236}">
                <a16:creationId xmlns:a16="http://schemas.microsoft.com/office/drawing/2014/main" id="{88B444F5-F7CD-E220-0CCD-C70D7EEB1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428750"/>
            <a:ext cx="3840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44" name="CuadroTexto 2">
            <a:extLst>
              <a:ext uri="{FF2B5EF4-FFF2-40B4-BE49-F238E27FC236}">
                <a16:creationId xmlns:a16="http://schemas.microsoft.com/office/drawing/2014/main" id="{6E3B8B70-AE21-B0B0-4794-B69A0F6F3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1962150"/>
            <a:ext cx="4283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45" name="CuadroTexto 5">
            <a:extLst>
              <a:ext uri="{FF2B5EF4-FFF2-40B4-BE49-F238E27FC236}">
                <a16:creationId xmlns:a16="http://schemas.microsoft.com/office/drawing/2014/main" id="{52E20BBB-9B8A-16C8-CE6C-A8D0A5F2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2487613"/>
            <a:ext cx="5676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46" name="CuadroTexto 6">
            <a:extLst>
              <a:ext uri="{FF2B5EF4-FFF2-40B4-BE49-F238E27FC236}">
                <a16:creationId xmlns:a16="http://schemas.microsoft.com/office/drawing/2014/main" id="{058DB16B-A56D-B3D0-93B3-9BFA8EB39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3078163"/>
            <a:ext cx="2301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47" name="CuadroTexto 7">
            <a:extLst>
              <a:ext uri="{FF2B5EF4-FFF2-40B4-BE49-F238E27FC236}">
                <a16:creationId xmlns:a16="http://schemas.microsoft.com/office/drawing/2014/main" id="{700CB00A-C348-BEF0-B148-F673D92E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3624263"/>
            <a:ext cx="3398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48" name="CuadroTexto 8">
            <a:extLst>
              <a:ext uri="{FF2B5EF4-FFF2-40B4-BE49-F238E27FC236}">
                <a16:creationId xmlns:a16="http://schemas.microsoft.com/office/drawing/2014/main" id="{EDFEB6B8-52E2-0614-ECED-D7362F53C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4205288"/>
            <a:ext cx="4398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49" name="CuadroTexto 9">
            <a:extLst>
              <a:ext uri="{FF2B5EF4-FFF2-40B4-BE49-F238E27FC236}">
                <a16:creationId xmlns:a16="http://schemas.microsoft.com/office/drawing/2014/main" id="{E9A6EDE0-9186-1EE5-6D89-A34939D9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4716463"/>
            <a:ext cx="4652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50" name="CuadroTexto 10">
            <a:extLst>
              <a:ext uri="{FF2B5EF4-FFF2-40B4-BE49-F238E27FC236}">
                <a16:creationId xmlns:a16="http://schemas.microsoft.com/office/drawing/2014/main" id="{8FF2BC09-539C-F622-894F-BF248C65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832475"/>
            <a:ext cx="3068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51" name="CuadroTexto 11">
            <a:extLst>
              <a:ext uri="{FF2B5EF4-FFF2-40B4-BE49-F238E27FC236}">
                <a16:creationId xmlns:a16="http://schemas.microsoft.com/office/drawing/2014/main" id="{EBEB1F5A-578A-EFD2-2F7A-627787C45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6354763"/>
            <a:ext cx="2897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52" name="CuadroTexto 14">
            <a:extLst>
              <a:ext uri="{FF2B5EF4-FFF2-40B4-BE49-F238E27FC236}">
                <a16:creationId xmlns:a16="http://schemas.microsoft.com/office/drawing/2014/main" id="{B5E03A21-11E9-7870-C293-3A6481ABD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6872288"/>
            <a:ext cx="4398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53" name="CuadroTexto 16">
            <a:extLst>
              <a:ext uri="{FF2B5EF4-FFF2-40B4-BE49-F238E27FC236}">
                <a16:creationId xmlns:a16="http://schemas.microsoft.com/office/drawing/2014/main" id="{85B9BCCD-78AE-0D69-674F-4CA054F31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7453313"/>
            <a:ext cx="4729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  <p:sp>
        <p:nvSpPr>
          <p:cNvPr id="10254" name="CuadroTexto 4">
            <a:extLst>
              <a:ext uri="{FF2B5EF4-FFF2-40B4-BE49-F238E27FC236}">
                <a16:creationId xmlns:a16="http://schemas.microsoft.com/office/drawing/2014/main" id="{1FD36869-913F-CEE2-960A-C119AFC6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5265738"/>
            <a:ext cx="46529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UY" altLang="es-UY" sz="1000">
                <a:latin typeface="Open Sans" panose="020B0606030504020204" pitchFamily="34" charset="0"/>
                <a:cs typeface="Open Sans" panose="020B0606030504020204" pitchFamily="34" charset="0"/>
              </a:rPr>
              <a:t>Escribe aquí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4">
            <a:extLst>
              <a:ext uri="{FF2B5EF4-FFF2-40B4-BE49-F238E27FC236}">
                <a16:creationId xmlns:a16="http://schemas.microsoft.com/office/drawing/2014/main" id="{3FA7865B-3D1D-3531-99A5-014D49BF60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010400" cy="990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391</TotalTime>
  <Words>204</Words>
  <Application>Microsoft Macintosh PowerPoint</Application>
  <PresentationFormat>A4 (210 x 297 mm)</PresentationFormat>
  <Paragraphs>117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Calibri</vt:lpstr>
      <vt:lpstr>Arial</vt:lpstr>
      <vt:lpstr>Calibri Light</vt:lpstr>
      <vt:lpstr>Aptos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Adrine Kechichian</dc:creator>
  <cp:lastModifiedBy>Sofía Farinasso</cp:lastModifiedBy>
  <cp:revision>16</cp:revision>
  <dcterms:created xsi:type="dcterms:W3CDTF">2023-12-29T19:09:13Z</dcterms:created>
  <dcterms:modified xsi:type="dcterms:W3CDTF">2025-01-28T14:35:59Z</dcterms:modified>
</cp:coreProperties>
</file>